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6" r:id="rId3"/>
    <p:sldId id="257" r:id="rId4"/>
    <p:sldId id="262" r:id="rId5"/>
    <p:sldId id="263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b052024/Machine-Prediction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646" y="284477"/>
            <a:ext cx="8648201" cy="473170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Price Prediction-Cell Phones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149" y="1428206"/>
            <a:ext cx="5016726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5" y="1219200"/>
            <a:ext cx="5643049" cy="3796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26034" y="5042118"/>
            <a:ext cx="6365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Title- Price Prediction with ML Models </a:t>
            </a:r>
          </a:p>
          <a:p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Name-</a:t>
            </a:r>
            <a:r>
              <a:rPr lang="en-US" sz="16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Debasis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Panda</a:t>
            </a:r>
          </a:p>
          <a:p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GitHub-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https://github.com/Deb052024/Machine-Prediction.git</a:t>
            </a:r>
            <a:endParaRPr lang="en-IN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4" y="1219200"/>
            <a:ext cx="6365966" cy="3796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5" y="5016137"/>
            <a:ext cx="5643049" cy="18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9910" y="182881"/>
            <a:ext cx="8915399" cy="4666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Model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Building-Case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Flow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792" y="727075"/>
            <a:ext cx="8486458" cy="5816599"/>
          </a:xfrm>
        </p:spPr>
        <p:txBody>
          <a:bodyPr>
            <a:noAutofit/>
          </a:bodyPr>
          <a:lstStyle/>
          <a:p>
            <a:pPr algn="just"/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Project and Data Exploration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 - Processing and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Occurring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Across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 Market Price Models Features Plot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Importance and Selection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Model Building and Performance Based on KPI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37" y="110304"/>
            <a:ext cx="8911687" cy="81280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 of Project and Data Exploration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24" y="923108"/>
            <a:ext cx="9271862" cy="4807132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Project Scenario: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prominent organization that specializes in selling mobile phones. The organization is keen to enhance its pricing strategy by gaining a deeper understanding of the key features that influence the prices of mobile phones in today's highly competitive market. 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to build a predictive model that can accurately estimate the price of a mobile phone based on its features. To achieve this,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perform a feature extraction analysis to identify the most influential features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Project Description: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 with a dataset that contains detailed information about various mobile phones, including their model,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memory, RAM, battery capacity, rear camera specifications, front camera specifications, presence of AI lens, mobile height, processor, and, most importantly, the price. 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is to develop a predictive model for mobile phone prices.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035" y="0"/>
            <a:ext cx="6167896" cy="583473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Occurring</a:t>
            </a:r>
            <a:r>
              <a:rPr lang="en-US" dirty="0" smtClean="0"/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Across Models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1" y="549168"/>
            <a:ext cx="3875315" cy="2847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47" y="3453045"/>
            <a:ext cx="3560902" cy="224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49" y="3240292"/>
            <a:ext cx="3683072" cy="2619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01" y="3226218"/>
            <a:ext cx="3389325" cy="2475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67" y="625698"/>
            <a:ext cx="2978331" cy="2614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12" y="639773"/>
            <a:ext cx="3806092" cy="25864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9174" y="5756784"/>
            <a:ext cx="11256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16.76 inch height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handset are having maximum presence in the distribution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A145G, VIVO Y16, realmeC55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got maximum occurrences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cell phones with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126GB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 GB RAM and 16MP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camera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QualComm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SnapDragon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Processors are mostly used in cell Phones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531" y="0"/>
            <a:ext cx="5645384" cy="542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Market Price Model -Features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96" y="381323"/>
            <a:ext cx="4162697" cy="2952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44" y="496389"/>
            <a:ext cx="2751556" cy="2705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93" y="496389"/>
            <a:ext cx="3834351" cy="2705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419" y="3316571"/>
            <a:ext cx="4056517" cy="2644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157" y="3224272"/>
            <a:ext cx="3344311" cy="2860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468" y="3348318"/>
            <a:ext cx="2983507" cy="2860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125" y="6027003"/>
            <a:ext cx="1116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Phones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most costliest in market with equal front and Rear camera of 12 Mega Pixel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128GB Memory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costliest with bigger heights compared to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256GB Memory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Samsung Cell Phones,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being the differentiator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12MegaPixel Front camera are costliest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 most cameras present are of 10 or 8 Mega Pixel,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8GM RAM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mostsought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-after ever the current distribution is having most cell phones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4GB RAM </a:t>
            </a:r>
            <a:endParaRPr lang="en-IN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90" y="110304"/>
            <a:ext cx="4802690" cy="638633"/>
          </a:xfrm>
          <a:solidFill>
            <a:schemeClr val="bg2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and Selection 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2" y="748937"/>
            <a:ext cx="5419725" cy="273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87" y="748937"/>
            <a:ext cx="5188813" cy="2413363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5100" y="3872142"/>
            <a:ext cx="5124450" cy="249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246" y="3848099"/>
            <a:ext cx="4845913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3462" y="3463664"/>
            <a:ext cx="10056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High Degree of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Key Features related to price are –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Memory, RAM, Mobile Height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4246" y="6315532"/>
            <a:ext cx="421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–Key Features are – 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Memory, 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9837" y="6293078"/>
            <a:ext cx="521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ExtraTree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Method –Key Features are – 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Battery, Mobile Height ,Processor </a:t>
            </a:r>
            <a:endParaRPr lang="en-IN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26" y="90710"/>
            <a:ext cx="9523412" cy="61414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Regression Machine Learning Models and KPI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38466"/>
              </p:ext>
            </p:extLst>
          </p:nvPr>
        </p:nvGraphicFramePr>
        <p:xfrm>
          <a:off x="1773237" y="811530"/>
          <a:ext cx="5265738" cy="2693672"/>
        </p:xfrm>
        <a:graphic>
          <a:graphicData uri="http://schemas.openxmlformats.org/drawingml/2006/table">
            <a:tbl>
              <a:tblPr/>
              <a:tblGrid>
                <a:gridCol w="2472860">
                  <a:extLst>
                    <a:ext uri="{9D8B030D-6E8A-4147-A177-3AD203B41FA5}">
                      <a16:colId xmlns:a16="http://schemas.microsoft.com/office/drawing/2014/main" val="1617655956"/>
                    </a:ext>
                  </a:extLst>
                </a:gridCol>
                <a:gridCol w="1421375">
                  <a:extLst>
                    <a:ext uri="{9D8B030D-6E8A-4147-A177-3AD203B41FA5}">
                      <a16:colId xmlns:a16="http://schemas.microsoft.com/office/drawing/2014/main" val="2043939264"/>
                    </a:ext>
                  </a:extLst>
                </a:gridCol>
                <a:gridCol w="1371503">
                  <a:extLst>
                    <a:ext uri="{9D8B030D-6E8A-4147-A177-3AD203B41FA5}">
                      <a16:colId xmlns:a16="http://schemas.microsoft.com/office/drawing/2014/main" val="3702646839"/>
                    </a:ext>
                  </a:extLst>
                </a:gridCol>
              </a:tblGrid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01068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Accuracy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Accuracy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577238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6497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572719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61533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Regression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691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757564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65642"/>
                  </a:ext>
                </a:extLst>
              </a:tr>
              <a:tr h="272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 Regressor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30837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811530"/>
            <a:ext cx="5153025" cy="277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3505203"/>
            <a:ext cx="6110287" cy="2971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9025" y="3762375"/>
            <a:ext cx="49339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Logistics Regression Training and Testing score are least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and Random Forest </a:t>
            </a:r>
            <a:r>
              <a:rPr lang="en-US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scores are highest and </a:t>
            </a:r>
            <a:r>
              <a:rPr lang="en-US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scond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highest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R^2 , Mean Absolute Error and Mean Square values indicate </a:t>
            </a:r>
            <a:r>
              <a:rPr lang="en-US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best predictor model for Price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Adjacent graph depicts ensemble techniques perform well compared to individual learner models 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81185"/>
            <a:ext cx="6627275" cy="71891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Comparison</a:t>
            </a:r>
            <a:endParaRPr lang="en-IN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614362"/>
            <a:ext cx="8101013" cy="5414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6374" y="6073170"/>
            <a:ext cx="10239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Cross Validation R*2 scores across models were plotted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SVR R*2 scores are  lowest with outliers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spread on validations on higher side for </a:t>
            </a:r>
            <a:r>
              <a:rPr lang="en-US" sz="15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5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Random </a:t>
            </a:r>
            <a:r>
              <a:rPr lang="en-US" sz="15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Forest,AdaBoost</a:t>
            </a:r>
            <a:endParaRPr lang="en-IN" sz="15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6951125" cy="64271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and Conclusion</a:t>
            </a:r>
            <a:endParaRPr lang="en-IN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562" y="1266825"/>
            <a:ext cx="8915400" cy="3777622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4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950</TotalTime>
  <Words>566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Wisp</vt:lpstr>
      <vt:lpstr>Feature Extraction and Price Prediction-Cell Phones</vt:lpstr>
      <vt:lpstr>Feature Extraction and Model Building-Case Flow</vt:lpstr>
      <vt:lpstr> Overview of Project and Data Exploration</vt:lpstr>
      <vt:lpstr>Most Occurring Features Across Models</vt:lpstr>
      <vt:lpstr>Highest Market Price Model -Features</vt:lpstr>
      <vt:lpstr>Feature Importance and Selection </vt:lpstr>
      <vt:lpstr>Supervised Regression Machine Learning Models and KPI</vt:lpstr>
      <vt:lpstr>Cross Validation Comparison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46</cp:revision>
  <dcterms:created xsi:type="dcterms:W3CDTF">2024-09-25T15:45:16Z</dcterms:created>
  <dcterms:modified xsi:type="dcterms:W3CDTF">2024-09-26T07:35:37Z</dcterms:modified>
</cp:coreProperties>
</file>